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5" r:id="rId3"/>
  </p:sldMasterIdLst>
  <p:handoutMasterIdLst>
    <p:handoutMasterId r:id="rId10"/>
  </p:handoutMasterIdLst>
  <p:sldIdLst>
    <p:sldId id="292" r:id="rId4"/>
    <p:sldId id="301" r:id="rId5"/>
    <p:sldId id="299" r:id="rId6"/>
    <p:sldId id="308" r:id="rId7"/>
    <p:sldId id="310" r:id="rId8"/>
    <p:sldId id="31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00"/>
    <a:srgbClr val="66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48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456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25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52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17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072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97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35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4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07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476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5173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904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3218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5357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865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703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690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78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10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4067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789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4688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960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847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318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0849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588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DC9AD8-8567-4A53-A9DD-D5351099B8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5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4/7/2017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012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A82AF6B-8345-4B55-9F87-CD52A1BBE5B3}" type="datetimeFigureOut">
              <a:rPr lang="en-US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4/7/2017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FCCAED6-3532-47CD-AE92-1720597679CB}" type="slidenum">
              <a:rPr lang="en-US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1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255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153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5043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210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1148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7467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118315" y="34078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977297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62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589864" y="4811813"/>
            <a:ext cx="1585254" cy="16304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91200" y="4267200"/>
            <a:ext cx="12538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Participar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participate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1058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Hablar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speak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732298" y="34290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>
                <a:latin typeface="Arial" charset="0"/>
              </a:rPr>
              <a:t>Yo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2736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565973" y="44166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4928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4834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886653" y="5142790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48738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39594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5052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-76200" y="152400"/>
            <a:ext cx="8915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800" b="1" kern="0" dirty="0" smtClean="0"/>
          </a:p>
          <a:p>
            <a:r>
              <a:rPr lang="en-US" altLang="en-US" sz="2800" i="1" kern="0" dirty="0" err="1" smtClean="0"/>
              <a:t>Copia</a:t>
            </a:r>
            <a:r>
              <a:rPr lang="en-US" altLang="en-US" sz="2800" i="1" kern="0" dirty="0" smtClean="0"/>
              <a:t> y </a:t>
            </a:r>
            <a:r>
              <a:rPr lang="en-US" altLang="en-US" sz="2800" i="1" kern="0" dirty="0" err="1" smtClean="0"/>
              <a:t>completa</a:t>
            </a:r>
            <a:r>
              <a:rPr lang="en-US" altLang="en-US" sz="2800" i="1" kern="0" dirty="0" smtClean="0"/>
              <a:t> con la forma </a:t>
            </a:r>
            <a:r>
              <a:rPr lang="en-US" altLang="en-US" sz="2800" i="1" kern="0" dirty="0" err="1" smtClean="0"/>
              <a:t>correcta</a:t>
            </a:r>
            <a:r>
              <a:rPr lang="en-US" altLang="en-US" sz="2800" i="1" kern="0" dirty="0" smtClean="0"/>
              <a:t> del </a:t>
            </a:r>
            <a:r>
              <a:rPr lang="en-US" altLang="en-US" sz="2800" i="1" kern="0" dirty="0" err="1" smtClean="0"/>
              <a:t>verbo</a:t>
            </a:r>
            <a:endParaRPr lang="en-US" altLang="en-US" sz="2800" i="1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/>
              <a:t>Yo</a:t>
            </a:r>
            <a:r>
              <a:rPr lang="en-US" altLang="en-US" sz="2800" kern="0" dirty="0" smtClean="0"/>
              <a:t> __________ </a:t>
            </a:r>
            <a:r>
              <a:rPr lang="en-US" altLang="en-US" sz="2800" kern="0" dirty="0" err="1" smtClean="0"/>
              <a:t>una</a:t>
            </a:r>
            <a:r>
              <a:rPr lang="en-US" altLang="en-US" sz="2800" kern="0" dirty="0" smtClean="0"/>
              <a:t> mochila </a:t>
            </a:r>
            <a:r>
              <a:rPr lang="en-US" altLang="en-US" sz="2800" kern="0" dirty="0" err="1" smtClean="0"/>
              <a:t>grande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llevar</a:t>
            </a:r>
            <a:r>
              <a:rPr lang="en-US" altLang="en-US" sz="2800" i="1" kern="0" dirty="0" smtClean="0"/>
              <a:t>)</a:t>
            </a:r>
            <a:endParaRPr lang="en-US" altLang="en-US" sz="2800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smtClean="0"/>
              <a:t>Los </a:t>
            </a:r>
            <a:r>
              <a:rPr lang="en-US" altLang="en-US" sz="2800" kern="0" dirty="0" err="1" smtClean="0"/>
              <a:t>alumnos</a:t>
            </a:r>
            <a:r>
              <a:rPr lang="en-US" altLang="en-US" sz="2800" kern="0" dirty="0" smtClean="0"/>
              <a:t> _________ </a:t>
            </a:r>
            <a:r>
              <a:rPr lang="en-US" altLang="en-US" sz="2800" kern="0" dirty="0" err="1" smtClean="0"/>
              <a:t>español</a:t>
            </a:r>
            <a:r>
              <a:rPr lang="en-US" altLang="en-US" sz="2800" kern="0" dirty="0" smtClean="0"/>
              <a:t> en la </a:t>
            </a:r>
            <a:r>
              <a:rPr lang="en-US" altLang="en-US" sz="2800" kern="0" dirty="0" err="1" smtClean="0"/>
              <a:t>escuela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estudiar</a:t>
            </a:r>
            <a:r>
              <a:rPr lang="en-US" altLang="en-US" sz="2800" i="1" kern="0" dirty="0" smtClean="0"/>
              <a:t>)</a:t>
            </a:r>
            <a:r>
              <a:rPr lang="en-US" altLang="en-US" sz="2800" kern="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>
                <a:cs typeface="Times New Roman" pitchFamily="18" charset="0"/>
              </a:rPr>
              <a:t>Nosotros</a:t>
            </a:r>
            <a:r>
              <a:rPr lang="en-US" altLang="en-US" sz="2800" kern="0" dirty="0" smtClean="0">
                <a:cs typeface="Times New Roman" pitchFamily="18" charset="0"/>
              </a:rPr>
              <a:t> _________ </a:t>
            </a:r>
            <a:r>
              <a:rPr lang="en-US" altLang="en-US" sz="2800" kern="0" dirty="0" err="1" smtClean="0">
                <a:cs typeface="Times New Roman" pitchFamily="18" charset="0"/>
              </a:rPr>
              <a:t>notas</a:t>
            </a:r>
            <a:r>
              <a:rPr lang="en-US" altLang="en-US" sz="2800" kern="0" dirty="0" smtClean="0">
                <a:cs typeface="Times New Roman" pitchFamily="18" charset="0"/>
              </a:rPr>
              <a:t> </a:t>
            </a:r>
            <a:r>
              <a:rPr lang="en-US" altLang="en-US" sz="2800" kern="0" dirty="0" err="1" smtClean="0">
                <a:cs typeface="Times New Roman" pitchFamily="18" charset="0"/>
              </a:rPr>
              <a:t>buenas</a:t>
            </a:r>
            <a:r>
              <a:rPr lang="en-US" altLang="en-US" sz="2800" kern="0" dirty="0" smtClean="0">
                <a:cs typeface="Times New Roman" pitchFamily="18" charset="0"/>
              </a:rPr>
              <a:t>. </a:t>
            </a:r>
            <a:r>
              <a:rPr lang="en-US" altLang="en-US" sz="2800" i="1" kern="0" dirty="0" smtClean="0">
                <a:cs typeface="Times New Roman" pitchFamily="18" charset="0"/>
              </a:rPr>
              <a:t>(</a:t>
            </a:r>
            <a:r>
              <a:rPr lang="en-US" altLang="en-US" sz="2800" i="1" kern="0" dirty="0" err="1" smtClean="0">
                <a:cs typeface="Times New Roman" pitchFamily="18" charset="0"/>
              </a:rPr>
              <a:t>sacar</a:t>
            </a:r>
            <a:r>
              <a:rPr lang="en-US" altLang="en-US" sz="2800" i="1" kern="0" dirty="0" smtClean="0">
                <a:cs typeface="Times New Roman" pitchFamily="18" charset="0"/>
              </a:rPr>
              <a:t>)</a:t>
            </a:r>
          </a:p>
          <a:p>
            <a:r>
              <a:rPr lang="en-US" altLang="en-US" sz="2800" i="1" kern="0" dirty="0" err="1" smtClean="0">
                <a:cs typeface="Times New Roman" pitchFamily="18" charset="0"/>
              </a:rPr>
              <a:t>Completa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las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conjugaciones</a:t>
            </a:r>
            <a:endParaRPr lang="en-US" altLang="en-US" kern="0" dirty="0"/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94138" cy="762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Actividad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Inicial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 bwMode="auto">
          <a:xfrm>
            <a:off x="4640262" y="0"/>
            <a:ext cx="3894138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4000" b="1" kern="0" dirty="0" smtClean="0">
                <a:solidFill>
                  <a:srgbClr val="00B050"/>
                </a:solidFill>
              </a:rPr>
              <a:t>07/04/17</a:t>
            </a:r>
            <a:endParaRPr lang="en-US" sz="4000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3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210287" y="1895213"/>
            <a:ext cx="1810383" cy="18897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5659395" y="1520524"/>
            <a:ext cx="1768864" cy="175494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840136" y="2526723"/>
            <a:ext cx="1667893" cy="187726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157497" y="3964692"/>
            <a:ext cx="1615898" cy="178377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409560" y="3671059"/>
            <a:ext cx="1858336" cy="16897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454752" y="2807457"/>
            <a:ext cx="1605150" cy="1622654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15000" y="2918790"/>
            <a:ext cx="1066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2800" b="1" dirty="0" smtClean="0">
                <a:solidFill>
                  <a:prstClr val="black"/>
                </a:solidFill>
                <a:latin typeface="Arial" charset="0"/>
                <a:cs typeface="+mn-cs"/>
              </a:rPr>
              <a:t>-</a:t>
            </a:r>
            <a:r>
              <a:rPr lang="en-US" altLang="en-US" sz="28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ar</a:t>
            </a:r>
            <a:endParaRPr lang="en-US" altLang="en-US" sz="28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337949" y="1566446"/>
            <a:ext cx="43050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Yo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413573" y="2667000"/>
            <a:ext cx="5874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Tú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507418" y="5181600"/>
            <a:ext cx="11887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Él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ella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716462" y="4953000"/>
            <a:ext cx="10747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Nosotros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91000" y="3048000"/>
            <a:ext cx="152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Ellos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ellas</a:t>
            </a:r>
            <a:endParaRPr lang="en-US" altLang="en-US" sz="16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smtClean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1668462" y="152400"/>
            <a:ext cx="5646738" cy="1485900"/>
          </a:xfrm>
          <a:noFill/>
        </p:spPr>
        <p:txBody>
          <a:bodyPr>
            <a:normAutofit fontScale="90000"/>
          </a:bodyPr>
          <a:lstStyle/>
          <a:p>
            <a:r>
              <a:rPr lang="en-US" sz="4000" dirty="0" smtClean="0"/>
              <a:t>Regular</a:t>
            </a:r>
            <a:br>
              <a:rPr lang="en-US" sz="4000" dirty="0" smtClean="0"/>
            </a:br>
            <a:r>
              <a:rPr lang="en-US" sz="4000" b="1" dirty="0" smtClean="0"/>
              <a:t>-AR </a:t>
            </a:r>
            <a:br>
              <a:rPr lang="en-US" sz="4000" b="1" dirty="0" smtClean="0"/>
            </a:br>
            <a:r>
              <a:rPr lang="en-US" sz="4000" dirty="0" smtClean="0"/>
              <a:t>verbs</a:t>
            </a:r>
            <a:endParaRPr lang="en-US" sz="4000" dirty="0"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152400" y="2011889"/>
            <a:ext cx="3657600" cy="38555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RULES:</a:t>
            </a:r>
            <a:br>
              <a:rPr lang="en-US" sz="4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1.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2.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3.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838200" y="2819400"/>
            <a:ext cx="2438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Find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762000" y="3998893"/>
            <a:ext cx="2362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Remove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752544" y="5244405"/>
            <a:ext cx="328605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Replace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 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with the correct NEW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145058" y="2011889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-O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7135658" y="32252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-AS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6705600" y="44444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4503738" y="4368225"/>
            <a:ext cx="17446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-AMOS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4419600" y="23870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-AN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94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Uno Mas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685800"/>
            <a:ext cx="5105400" cy="4114800"/>
          </a:xfrm>
        </p:spPr>
        <p:txBody>
          <a:bodyPr/>
          <a:lstStyle/>
          <a:p>
            <a:r>
              <a:rPr lang="en-US" sz="3600" dirty="0" err="1" smtClean="0">
                <a:solidFill>
                  <a:srgbClr val="6600FF"/>
                </a:solidFill>
              </a:rPr>
              <a:t>Enseñar</a:t>
            </a:r>
            <a:r>
              <a:rPr lang="en-US" sz="3600" dirty="0" smtClean="0">
                <a:solidFill>
                  <a:srgbClr val="6600FF"/>
                </a:solidFill>
              </a:rPr>
              <a:t> </a:t>
            </a:r>
            <a:r>
              <a:rPr lang="en-US" sz="3600" i="1" dirty="0" smtClean="0">
                <a:solidFill>
                  <a:srgbClr val="6600FF"/>
                </a:solidFill>
              </a:rPr>
              <a:t>(to teach)</a:t>
            </a:r>
          </a:p>
          <a:p>
            <a:pPr marL="0" indent="0">
              <a:buNone/>
            </a:pPr>
            <a:r>
              <a:rPr lang="en-US" sz="2800" dirty="0" err="1" smtClean="0"/>
              <a:t>Yo</a:t>
            </a:r>
            <a:r>
              <a:rPr lang="en-US" sz="2800" dirty="0" smtClean="0"/>
              <a:t>-</a:t>
            </a:r>
          </a:p>
          <a:p>
            <a:pPr marL="0" indent="0">
              <a:buNone/>
            </a:pPr>
            <a:r>
              <a:rPr lang="en-US" sz="2800" dirty="0" err="1" smtClean="0"/>
              <a:t>Tú</a:t>
            </a:r>
            <a:r>
              <a:rPr lang="en-US" sz="2800" dirty="0" smtClean="0"/>
              <a:t>-</a:t>
            </a:r>
          </a:p>
          <a:p>
            <a:pPr marL="0" indent="0">
              <a:buNone/>
            </a:pPr>
            <a:r>
              <a:rPr lang="en-US" sz="2800" dirty="0" err="1" smtClean="0"/>
              <a:t>Él</a:t>
            </a:r>
            <a:r>
              <a:rPr lang="en-US" sz="2800" dirty="0" smtClean="0"/>
              <a:t>/ Ella/ </a:t>
            </a:r>
            <a:r>
              <a:rPr lang="en-US" sz="2800" dirty="0" err="1" smtClean="0"/>
              <a:t>Ud</a:t>
            </a:r>
            <a:r>
              <a:rPr lang="en-US" sz="2800" dirty="0" smtClean="0"/>
              <a:t>.-</a:t>
            </a:r>
          </a:p>
          <a:p>
            <a:pPr marL="0" indent="0">
              <a:buNone/>
            </a:pPr>
            <a:r>
              <a:rPr lang="en-US" sz="2800" dirty="0" err="1" smtClean="0"/>
              <a:t>Nosotros</a:t>
            </a:r>
            <a:r>
              <a:rPr lang="en-US" sz="2800" dirty="0" smtClean="0"/>
              <a:t>-</a:t>
            </a:r>
          </a:p>
          <a:p>
            <a:pPr marL="0" indent="0">
              <a:buNone/>
            </a:pPr>
            <a:r>
              <a:rPr lang="en-US" sz="2800" dirty="0" err="1" smtClean="0"/>
              <a:t>Ellos</a:t>
            </a:r>
            <a:r>
              <a:rPr lang="en-US" sz="2800" dirty="0" smtClean="0"/>
              <a:t>/ </a:t>
            </a:r>
            <a:r>
              <a:rPr lang="en-US" sz="2800" dirty="0" err="1" smtClean="0"/>
              <a:t>Ellas</a:t>
            </a:r>
            <a:r>
              <a:rPr lang="en-US" sz="2800" dirty="0" smtClean="0"/>
              <a:t>/ </a:t>
            </a:r>
            <a:r>
              <a:rPr lang="en-US" sz="2800" dirty="0" err="1" smtClean="0"/>
              <a:t>Uds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3600" dirty="0" smtClean="0"/>
          </a:p>
          <a:p>
            <a:endParaRPr lang="en-US" sz="3600" dirty="0"/>
          </a:p>
        </p:txBody>
      </p:sp>
      <p:pic>
        <p:nvPicPr>
          <p:cNvPr id="1026" name="Picture 2" descr="https://encrypted-tbn2.gstatic.com/images?q=tbn:ANd9GcSFqFzGvOY-5kH6lJpe2XfhqKryGqOTaZBXW2fKXZeO5cf1EE6VA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50389"/>
            <a:ext cx="4385247" cy="290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85247" y="4343400"/>
            <a:ext cx="46063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La </a:t>
            </a:r>
            <a:r>
              <a:rPr lang="en-US" sz="3200" dirty="0" err="1" smtClean="0"/>
              <a:t>profesora</a:t>
            </a:r>
            <a:r>
              <a:rPr lang="en-US" sz="3200" dirty="0" smtClean="0"/>
              <a:t> _______ </a:t>
            </a:r>
            <a:r>
              <a:rPr lang="en-US" sz="3200" dirty="0" err="1" smtClean="0"/>
              <a:t>matematicas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139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381000"/>
            <a:ext cx="9144000" cy="1143000"/>
          </a:xfrm>
        </p:spPr>
        <p:txBody>
          <a:bodyPr/>
          <a:lstStyle/>
          <a:p>
            <a:r>
              <a:rPr lang="en-US" altLang="en-US" sz="4000" b="1" dirty="0" smtClean="0">
                <a:solidFill>
                  <a:srgbClr val="FF0000"/>
                </a:solidFill>
              </a:rPr>
              <a:t>MINI PROYECTO: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Mi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horario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escolar</a:t>
            </a:r>
            <a:endParaRPr lang="en-US" altLang="en-US" sz="4000" b="1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DUE ON WEDNESDAY, APRIL 19TH !!!</a:t>
            </a:r>
          </a:p>
          <a:p>
            <a:r>
              <a:rPr lang="en-US" altLang="en-US" dirty="0" smtClean="0"/>
              <a:t>Start working on your MINI-PROYECTO</a:t>
            </a:r>
          </a:p>
          <a:p>
            <a:pPr lvl="0"/>
            <a:r>
              <a:rPr lang="en-US" dirty="0"/>
              <a:t>You must write 2 supplies for each class on your </a:t>
            </a:r>
            <a:r>
              <a:rPr lang="en-US" dirty="0" smtClean="0"/>
              <a:t>MINI-PROYECTO</a:t>
            </a:r>
            <a:endParaRPr lang="en-US" altLang="en-US" dirty="0" smtClean="0"/>
          </a:p>
          <a:p>
            <a:r>
              <a:rPr lang="en-US" altLang="en-US" dirty="0" smtClean="0"/>
              <a:t>YOU MUST USE IMAGES:</a:t>
            </a:r>
          </a:p>
          <a:p>
            <a:pPr lvl="1"/>
            <a:r>
              <a:rPr lang="en-US" altLang="en-US" dirty="0" smtClean="0"/>
              <a:t>Remember </a:t>
            </a:r>
            <a:r>
              <a:rPr lang="en-US" altLang="en-US" dirty="0"/>
              <a:t>they can be to illustrate</a:t>
            </a:r>
          </a:p>
          <a:p>
            <a:pPr lvl="2"/>
            <a:r>
              <a:rPr lang="en-US" altLang="en-US" dirty="0"/>
              <a:t>Classes</a:t>
            </a:r>
          </a:p>
          <a:p>
            <a:pPr lvl="2"/>
            <a:r>
              <a:rPr lang="en-US" altLang="en-US" dirty="0"/>
              <a:t>Supplies</a:t>
            </a:r>
          </a:p>
          <a:p>
            <a:r>
              <a:rPr lang="en-US" altLang="en-US" dirty="0" smtClean="0"/>
              <a:t>Remember BE CREATIVE!</a:t>
            </a:r>
            <a:endParaRPr lang="en-US" altLang="en-US" dirty="0"/>
          </a:p>
          <a:p>
            <a:pPr lvl="2">
              <a:buFontTx/>
              <a:buNone/>
            </a:pPr>
            <a:r>
              <a:rPr lang="en-US" altLang="en-US" dirty="0" smtClean="0"/>
              <a:t>THE </a:t>
            </a:r>
            <a:r>
              <a:rPr lang="en-US" altLang="en-US" dirty="0"/>
              <a:t>MORE ATTRACTIVE THE PROJECT LOOKS THE BETTER YOUR GRADE WILL BE!!!</a:t>
            </a:r>
          </a:p>
          <a:p>
            <a:pPr lvl="2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624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229600" cy="609600"/>
          </a:xfrm>
        </p:spPr>
        <p:txBody>
          <a:bodyPr/>
          <a:lstStyle/>
          <a:p>
            <a:pPr algn="ctr"/>
            <a:r>
              <a:rPr lang="en-US" altLang="en-US" sz="3200" dirty="0">
                <a:solidFill>
                  <a:srgbClr val="FF0000"/>
                </a:solidFill>
              </a:rPr>
              <a:t>El </a:t>
            </a:r>
            <a:r>
              <a:rPr lang="en-US" altLang="en-US" sz="3200" dirty="0" err="1">
                <a:solidFill>
                  <a:srgbClr val="FF0000"/>
                </a:solidFill>
              </a:rPr>
              <a:t>horario</a:t>
            </a:r>
            <a:r>
              <a:rPr lang="en-US" altLang="en-US" sz="3200" dirty="0">
                <a:solidFill>
                  <a:srgbClr val="FF0000"/>
                </a:solidFill>
              </a:rPr>
              <a:t> escolar de Helen</a:t>
            </a:r>
          </a:p>
        </p:txBody>
      </p:sp>
      <p:graphicFrame>
        <p:nvGraphicFramePr>
          <p:cNvPr id="7400" name="Group 23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8722738"/>
              </p:ext>
            </p:extLst>
          </p:nvPr>
        </p:nvGraphicFramePr>
        <p:xfrm>
          <a:off x="0" y="457200"/>
          <a:ext cx="9144000" cy="6447536"/>
        </p:xfrm>
        <a:graphic>
          <a:graphicData uri="http://schemas.openxmlformats.org/drawingml/2006/table">
            <a:tbl>
              <a:tblPr/>
              <a:tblGrid>
                <a:gridCol w="1295400"/>
                <a:gridCol w="1600200"/>
                <a:gridCol w="1524000"/>
                <a:gridCol w="1676400"/>
                <a:gridCol w="1524000"/>
                <a:gridCol w="1524000"/>
              </a:tblGrid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lunes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miércoles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jueves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viernes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8:00-8:20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Organizacion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8:25-9:10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 pluma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9:13-10:03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Calculadora, carpeta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10:06-10:56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agenda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10:59-11:46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Mochila, camiseta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calculadora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11:49-12:37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12:40-1:25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  <a:endParaRPr kumimoji="0" lang="es-ES_tradnl" alt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1:28-2:17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Pluma, cuaderno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2:22-3:10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 lapiz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humanidades es muy interesante y divertida.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educación física es difícil y aburrida.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español es muy fácil.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 el almuerzo, como en la cafetería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 clase favorita es la clase de ingles porque me gusta leer.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355" name="Picture 1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25" y="2190750"/>
            <a:ext cx="442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6" name="Picture 1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72038"/>
            <a:ext cx="4857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7" name="Picture 18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2871788"/>
            <a:ext cx="485775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8" name="Picture 1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057400"/>
            <a:ext cx="6858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9" name="Picture 1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3810000"/>
            <a:ext cx="738187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0" name="Picture 19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5410200"/>
            <a:ext cx="538162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1" name="Picture 19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3513138"/>
            <a:ext cx="66675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2" name="Picture 19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657725"/>
            <a:ext cx="7000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44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7620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Ejercicio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5800" y="990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smtClean="0"/>
              <a:t>Write 5 Spanish </a:t>
            </a:r>
            <a:r>
              <a:rPr lang="en-US" altLang="en-US" u="sng" kern="0" dirty="0" smtClean="0"/>
              <a:t>sentences </a:t>
            </a:r>
            <a:r>
              <a:rPr lang="en-US" altLang="en-US" kern="0" dirty="0" smtClean="0"/>
              <a:t>about your classes, 5 in total. </a:t>
            </a:r>
          </a:p>
          <a:p>
            <a:endParaRPr lang="en-US" altLang="en-US" kern="0" dirty="0"/>
          </a:p>
          <a:p>
            <a:endParaRPr lang="en-US" altLang="en-US" kern="0" dirty="0" smtClean="0"/>
          </a:p>
          <a:p>
            <a:r>
              <a:rPr lang="en-US" altLang="en-US" kern="0" dirty="0" smtClean="0"/>
              <a:t>Work on MINI-PROYECTO: </a:t>
            </a:r>
            <a:r>
              <a:rPr lang="en-US" altLang="en-US" u="sng" kern="0" dirty="0" err="1" smtClean="0"/>
              <a:t>Mi</a:t>
            </a:r>
            <a:r>
              <a:rPr lang="en-US" altLang="en-US" u="sng" kern="0" dirty="0" smtClean="0"/>
              <a:t> </a:t>
            </a:r>
            <a:r>
              <a:rPr lang="en-US" altLang="en-US" u="sng" kern="0" dirty="0" err="1" smtClean="0"/>
              <a:t>horario</a:t>
            </a:r>
            <a:r>
              <a:rPr lang="en-US" altLang="en-US" u="sng" kern="0" dirty="0" smtClean="0"/>
              <a:t> escolar</a:t>
            </a:r>
            <a:r>
              <a:rPr lang="en-US" altLang="en-US" kern="0" dirty="0" smtClean="0"/>
              <a:t> due WEDNESDAY, APRIL 19</a:t>
            </a:r>
            <a:r>
              <a:rPr lang="en-US" altLang="en-US" kern="0" baseline="30000" dirty="0" smtClean="0"/>
              <a:t>TH</a:t>
            </a:r>
            <a:r>
              <a:rPr lang="en-US" altLang="en-US" kern="0" dirty="0"/>
              <a:t>!</a:t>
            </a:r>
            <a:endParaRPr lang="en-US" altLang="en-US" kern="0" dirty="0" smtClean="0"/>
          </a:p>
          <a:p>
            <a:r>
              <a:rPr lang="en-US" altLang="en-US" kern="0" dirty="0" smtClean="0"/>
              <a:t>SPRING BREAK TAKE HOME EXAM: REPASO DE LOS VERBOS –AR is </a:t>
            </a:r>
            <a:r>
              <a:rPr lang="en-US" altLang="en-US" b="1" kern="0" dirty="0" smtClean="0"/>
              <a:t> DUE on WEDNESDAY, APRIL 19TH</a:t>
            </a:r>
            <a:endParaRPr lang="en-US" altLang="en-US" kern="0" dirty="0" smtClean="0"/>
          </a:p>
          <a:p>
            <a:pPr marL="0" indent="0">
              <a:buNone/>
            </a:pPr>
            <a:endParaRPr lang="en-US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62000" y="2057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 58c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152292"/>
      </p:ext>
    </p:extLst>
  </p:cSld>
  <p:clrMapOvr>
    <a:masterClrMapping/>
  </p:clrMapOvr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12045</TotalTime>
  <Words>379</Words>
  <Application>Microsoft Office PowerPoint</Application>
  <PresentationFormat>On-screen Show (4:3)</PresentationFormat>
  <Paragraphs>140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Art Class</vt:lpstr>
      <vt:lpstr>Office Theme</vt:lpstr>
      <vt:lpstr>grey globe</vt:lpstr>
      <vt:lpstr>Actividad Inicial</vt:lpstr>
      <vt:lpstr>Regular -AR  verbs</vt:lpstr>
      <vt:lpstr>Uno Mas</vt:lpstr>
      <vt:lpstr>MINI PROYECTO: Mi horario escolar</vt:lpstr>
      <vt:lpstr>El horario escolar de Helen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93</cp:revision>
  <cp:lastPrinted>2015-03-12T17:37:03Z</cp:lastPrinted>
  <dcterms:created xsi:type="dcterms:W3CDTF">2010-10-01T13:50:57Z</dcterms:created>
  <dcterms:modified xsi:type="dcterms:W3CDTF">2017-04-07T20:43:19Z</dcterms:modified>
</cp:coreProperties>
</file>